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16382-3545-464B-B4B7-530E58B6E441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54955-2DE3-4111-9580-97F758C8259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16382-3545-464B-B4B7-530E58B6E441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54955-2DE3-4111-9580-97F758C8259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16382-3545-464B-B4B7-530E58B6E441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54955-2DE3-4111-9580-97F758C8259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16382-3545-464B-B4B7-530E58B6E441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54955-2DE3-4111-9580-97F758C8259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16382-3545-464B-B4B7-530E58B6E441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54955-2DE3-4111-9580-97F758C8259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16382-3545-464B-B4B7-530E58B6E441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54955-2DE3-4111-9580-97F758C8259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16382-3545-464B-B4B7-530E58B6E441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54955-2DE3-4111-9580-97F758C8259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16382-3545-464B-B4B7-530E58B6E441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54955-2DE3-4111-9580-97F758C8259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16382-3545-464B-B4B7-530E58B6E441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54955-2DE3-4111-9580-97F758C8259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16382-3545-464B-B4B7-530E58B6E441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54955-2DE3-4111-9580-97F758C8259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16382-3545-464B-B4B7-530E58B6E441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54955-2DE3-4111-9580-97F758C8259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16382-3545-464B-B4B7-530E58B6E441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54955-2DE3-4111-9580-97F758C8259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Eles </a:t>
            </a:r>
            <a:r>
              <a:rPr lang="pt-PT" dirty="0" smtClean="0"/>
              <a:t>vão</a:t>
            </a:r>
            <a:r>
              <a:rPr lang="pt-PT" dirty="0" smtClean="0"/>
              <a:t> </a:t>
            </a:r>
            <a:r>
              <a:rPr lang="pt-PT" b="1" dirty="0" smtClean="0"/>
              <a:t>para</a:t>
            </a:r>
            <a:r>
              <a:rPr lang="pt-PT" dirty="0" smtClean="0"/>
              <a:t> a praia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00200"/>
            <a:ext cx="6934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7924800" cy="990600"/>
          </a:xfrm>
        </p:spPr>
        <p:txBody>
          <a:bodyPr>
            <a:normAutofit/>
          </a:bodyPr>
          <a:lstStyle/>
          <a:p>
            <a:r>
              <a:rPr lang="pt-PT" dirty="0" smtClean="0"/>
              <a:t>Elas </a:t>
            </a:r>
            <a:r>
              <a:rPr lang="pt-PT" dirty="0" smtClean="0"/>
              <a:t>caminham</a:t>
            </a:r>
            <a:r>
              <a:rPr lang="pt-PT" dirty="0" smtClean="0"/>
              <a:t> </a:t>
            </a:r>
            <a:r>
              <a:rPr lang="pt-PT" b="1" u="sng" dirty="0" smtClean="0"/>
              <a:t>pela</a:t>
            </a:r>
            <a:r>
              <a:rPr lang="pt-PT" b="1" dirty="0" smtClean="0"/>
              <a:t> (por+a) </a:t>
            </a:r>
            <a:r>
              <a:rPr lang="pt-PT" dirty="0" smtClean="0"/>
              <a:t>praia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828800"/>
            <a:ext cx="7239000" cy="4482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Elas </a:t>
            </a:r>
            <a:r>
              <a:rPr lang="pt-PT" dirty="0" smtClean="0"/>
              <a:t>vão</a:t>
            </a:r>
            <a:r>
              <a:rPr lang="pt-PT" dirty="0" smtClean="0"/>
              <a:t> </a:t>
            </a:r>
            <a:r>
              <a:rPr lang="pt-PT" b="1" dirty="0" smtClean="0"/>
              <a:t>para</a:t>
            </a:r>
            <a:r>
              <a:rPr lang="pt-PT" dirty="0" smtClean="0"/>
              <a:t> o parque</a:t>
            </a:r>
            <a:endParaRPr lang="en-US" dirty="0"/>
          </a:p>
        </p:txBody>
      </p:sp>
      <p:pic>
        <p:nvPicPr>
          <p:cNvPr id="5122" name="Picture 2" descr="C:\Documents and Settings\123\My Documents\My Pictures\IMG_26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676400"/>
            <a:ext cx="4572000" cy="48307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Eles </a:t>
            </a:r>
            <a:r>
              <a:rPr lang="pt-PT" dirty="0" smtClean="0"/>
              <a:t>caminham</a:t>
            </a:r>
            <a:r>
              <a:rPr lang="pt-PT" dirty="0" smtClean="0"/>
              <a:t> </a:t>
            </a:r>
            <a:r>
              <a:rPr lang="pt-PT" b="1" u="sng" dirty="0" smtClean="0"/>
              <a:t>pelo</a:t>
            </a:r>
            <a:r>
              <a:rPr lang="pt-PT" b="1" dirty="0" smtClean="0"/>
              <a:t> (por+o) </a:t>
            </a:r>
            <a:r>
              <a:rPr lang="pt-PT" dirty="0" smtClean="0"/>
              <a:t>parque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905000"/>
            <a:ext cx="5943599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24</Words>
  <Application>Microsoft Office PowerPoint</Application>
  <PresentationFormat>Apresentação no Ecrã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4</vt:i4>
      </vt:variant>
    </vt:vector>
  </HeadingPairs>
  <TitlesOfParts>
    <vt:vector size="5" baseType="lpstr">
      <vt:lpstr>Tema do Office</vt:lpstr>
      <vt:lpstr>Eles vão para a praia</vt:lpstr>
      <vt:lpstr>Elas caminham pela (por+a) praia</vt:lpstr>
      <vt:lpstr>Elas vão para o parque</vt:lpstr>
      <vt:lpstr>Eles caminham pelo (por+o) parque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123</dc:creator>
  <cp:lastModifiedBy>123</cp:lastModifiedBy>
  <cp:revision>5</cp:revision>
  <dcterms:created xsi:type="dcterms:W3CDTF">2010-08-09T05:47:26Z</dcterms:created>
  <dcterms:modified xsi:type="dcterms:W3CDTF">2010-11-16T05:53:26Z</dcterms:modified>
</cp:coreProperties>
</file>